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642B0-4981-4C7D-8AC4-42BDA52B3E73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F522-1EBD-4EC0-9EB6-8CD45013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642B0-4981-4C7D-8AC4-42BDA52B3E73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F522-1EBD-4EC0-9EB6-8CD45013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642B0-4981-4C7D-8AC4-42BDA52B3E73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F522-1EBD-4EC0-9EB6-8CD45013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642B0-4981-4C7D-8AC4-42BDA52B3E73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F522-1EBD-4EC0-9EB6-8CD45013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642B0-4981-4C7D-8AC4-42BDA52B3E73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F522-1EBD-4EC0-9EB6-8CD45013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642B0-4981-4C7D-8AC4-42BDA52B3E73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F522-1EBD-4EC0-9EB6-8CD45013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642B0-4981-4C7D-8AC4-42BDA52B3E73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F522-1EBD-4EC0-9EB6-8CD45013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642B0-4981-4C7D-8AC4-42BDA52B3E73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F522-1EBD-4EC0-9EB6-8CD45013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642B0-4981-4C7D-8AC4-42BDA52B3E73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F522-1EBD-4EC0-9EB6-8CD45013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642B0-4981-4C7D-8AC4-42BDA52B3E73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F522-1EBD-4EC0-9EB6-8CD45013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642B0-4981-4C7D-8AC4-42BDA52B3E73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8F522-1EBD-4EC0-9EB6-8CD45013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642B0-4981-4C7D-8AC4-42BDA52B3E73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8F522-1EBD-4EC0-9EB6-8CD45013390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D:\2020-2021 УЧЕБНЫЙ ГОД\АНТИТЕРРОР\Мы разные, но мы вмсете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2908" y="-1"/>
            <a:ext cx="9286908" cy="69585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2020-2021 УЧЕБНЫЙ ГОД\АНТИТЕРРОР\Мы разные, но мы вмсете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2020-2021 УЧЕБНЫЙ ГОД\АНТИТЕРРОР\Мы разные, но мы вмсете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2020-2021 УЧЕБНЫЙ ГОД\АНТИТЕРРОР\Мы разные, но мы вмсете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2020-2021 УЧЕБНЫЙ ГОД\АНТИТЕРРОР\Мы разные, но мы вмсете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2020-2021 УЧЕБНЫЙ ГОД\АНТИТЕРРОР\Мы разные, но мы вмсете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D:\2020-2021 УЧЕБНЫЙ ГОД\АНТИТЕРРОР\Мы разные, но мы вмсете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D:\2020-2021 УЧЕБНЫЙ ГОД\АНТИТЕРРОР\Мы разные, но мы вмсете\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D:\2020-2021 УЧЕБНЫЙ ГОД\АНТИТЕРРОР\Мы разные, но мы вмсете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Экран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2</cp:revision>
  <dcterms:created xsi:type="dcterms:W3CDTF">2021-05-12T05:24:10Z</dcterms:created>
  <dcterms:modified xsi:type="dcterms:W3CDTF">2021-05-12T05:32:17Z</dcterms:modified>
</cp:coreProperties>
</file>